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33" autoAdjust="0"/>
    <p:restoredTop sz="75238" autoAdjust="0"/>
  </p:normalViewPr>
  <p:slideViewPr>
    <p:cSldViewPr>
      <p:cViewPr varScale="1">
        <p:scale>
          <a:sx n="88" d="100"/>
          <a:sy n="88" d="100"/>
        </p:scale>
        <p:origin x="184" y="320"/>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算子与梯度做点乘。其物理意义是：函数在某一点周围的平均值与该点的函数值的差。它其实就是梯度的散度。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2021/7/7</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2021/7/7</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2021/7/7</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2021/7/7</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2021/7/7</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2021/7/7</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2021/7/7</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2021/7/7</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2021/7/7</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2021/7/7</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2021/7/7</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2.crdownload"/><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0.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散度大于零，有流入；散度小于零，有流出；散度为零，流出等于流入</a:t>
                </a:r>
                <a:endParaRPr lang="en-US" altLang="zh-CN" dirty="0"/>
              </a:p>
              <a:p>
                <a:pPr marL="457200" lvl="1" indent="0">
                  <a:buNone/>
                </a:pPr>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t="-141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7909343" y="4704875"/>
            <a:ext cx="3444457" cy="1803754"/>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e>
                        </m:d>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t="-1412"/>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8976320" y="2060848"/>
            <a:ext cx="2559468" cy="1521460"/>
            <a:chOff x="7913109" y="5373216"/>
            <a:chExt cx="2559468" cy="1521460"/>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625313" y="627333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179100" y="6093536"/>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9728926" y="5904923"/>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FFCF3B69-84A5-1842-AD50-6051B86C030F}"/>
                    </a:ext>
                  </a:extLst>
                </p:cNvPr>
                <p:cNvSpPr/>
                <p:nvPr/>
              </p:nvSpPr>
              <p:spPr>
                <a:xfrm>
                  <a:off x="9026298" y="6516052"/>
                  <a:ext cx="37760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𝑥</m:t>
                        </m:r>
                      </m:oMath>
                    </m:oMathPara>
                  </a14:m>
                  <a:endParaRPr lang="zh-CN" altLang="en-US" dirty="0"/>
                </a:p>
              </p:txBody>
            </p:sp>
          </mc:Choice>
          <mc:Fallback>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026298" y="6516052"/>
                  <a:ext cx="37760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BE6474C5-62B2-604B-B6A2-0BF068EEFD14}"/>
                    </a:ext>
                  </a:extLst>
                </p:cNvPr>
                <p:cNvSpPr/>
                <p:nvPr/>
              </p:nvSpPr>
              <p:spPr>
                <a:xfrm>
                  <a:off x="9359388" y="6525344"/>
                  <a:ext cx="111318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oMath>
                    </m:oMathPara>
                  </a14:m>
                  <a:endParaRPr lang="zh-CN" altLang="en-US" dirty="0"/>
                </a:p>
              </p:txBody>
            </p:sp>
          </mc:Choice>
          <mc:Fallback>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359388" y="6525344"/>
                  <a:ext cx="1113189"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8CAB34A6-6867-B946-B78B-2FBDCE9E74C9}"/>
                    </a:ext>
                  </a:extLst>
                </p:cNvPr>
                <p:cNvSpPr/>
                <p:nvPr/>
              </p:nvSpPr>
              <p:spPr>
                <a:xfrm>
                  <a:off x="7913109" y="6524680"/>
                  <a:ext cx="111318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oMath>
                    </m:oMathPara>
                  </a14:m>
                  <a:endParaRPr lang="zh-CN" altLang="en-US" dirty="0"/>
                </a:p>
              </p:txBody>
            </p:sp>
          </mc:Choice>
          <mc:Fallback>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7913109" y="6524680"/>
                  <a:ext cx="1113189" cy="369332"/>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59525"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31900</TotalTime>
  <Words>9095</Words>
  <Application>Microsoft Macintosh PowerPoint</Application>
  <PresentationFormat>宽屏</PresentationFormat>
  <Paragraphs>773</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T112818</cp:lastModifiedBy>
  <cp:revision>746</cp:revision>
  <dcterms:created xsi:type="dcterms:W3CDTF">2021-05-31T06:56:37Z</dcterms:created>
  <dcterms:modified xsi:type="dcterms:W3CDTF">2021-07-07T16:06:32Z</dcterms:modified>
</cp:coreProperties>
</file>